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Gill Sans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iPFYduw3tNzUlyKsfjd0E3uHgN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GillSans-bold.fntdata"/><Relationship Id="rId12" Type="http://schemas.openxmlformats.org/officeDocument/2006/relationships/font" Target="fonts/GillSans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2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8"/>
          <p:cNvSpPr txBox="1"/>
          <p:nvPr>
            <p:ph type="title"/>
          </p:nvPr>
        </p:nvSpPr>
        <p:spPr>
          <a:xfrm>
            <a:off x="808523" y="2243828"/>
            <a:ext cx="4494998" cy="113464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/>
          <p:nvPr>
            <p:ph idx="2" type="pic"/>
          </p:nvPr>
        </p:nvSpPr>
        <p:spPr>
          <a:xfrm>
            <a:off x="6095999" y="0"/>
            <a:ext cx="6102097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1115568" y="3549918"/>
            <a:ext cx="3794760" cy="2194037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 rot="5400000">
            <a:off x="4545009" y="324172"/>
            <a:ext cx="3101983" cy="7729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 rot="5400000">
            <a:off x="6810676" y="2779696"/>
            <a:ext cx="4983480" cy="1298608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" type="body"/>
          </p:nvPr>
        </p:nvSpPr>
        <p:spPr>
          <a:xfrm rot="5400000">
            <a:off x="2838641" y="329756"/>
            <a:ext cx="4983480" cy="6198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1581912" y="2638044"/>
            <a:ext cx="4271771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2" type="body"/>
          </p:nvPr>
        </p:nvSpPr>
        <p:spPr>
          <a:xfrm>
            <a:off x="6338315" y="2638044"/>
            <a:ext cx="4270247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type="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idx="1" type="body"/>
          </p:nvPr>
        </p:nvSpPr>
        <p:spPr>
          <a:xfrm>
            <a:off x="158343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B889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5"/>
          <p:cNvSpPr txBox="1"/>
          <p:nvPr>
            <p:ph idx="2" type="body"/>
          </p:nvPr>
        </p:nvSpPr>
        <p:spPr>
          <a:xfrm>
            <a:off x="1583436" y="3143250"/>
            <a:ext cx="4270248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3" type="body"/>
          </p:nvPr>
        </p:nvSpPr>
        <p:spPr>
          <a:xfrm>
            <a:off x="6338316" y="3143250"/>
            <a:ext cx="4253484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4" type="body"/>
          </p:nvPr>
        </p:nvSpPr>
        <p:spPr>
          <a:xfrm>
            <a:off x="633831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B889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5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7"/>
          <p:cNvSpPr txBox="1"/>
          <p:nvPr>
            <p:ph type="title"/>
          </p:nvPr>
        </p:nvSpPr>
        <p:spPr>
          <a:xfrm>
            <a:off x="804672" y="2243828"/>
            <a:ext cx="4486656" cy="114149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6736080" y="804672"/>
            <a:ext cx="4815840" cy="5248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indent="-3302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indent="-3302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0" name="Google Shape;70;p17"/>
          <p:cNvSpPr txBox="1"/>
          <p:nvPr>
            <p:ph idx="2" type="body"/>
          </p:nvPr>
        </p:nvSpPr>
        <p:spPr>
          <a:xfrm>
            <a:off x="1115568" y="3549918"/>
            <a:ext cx="3794760" cy="2194036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2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2" name="Google Shape;22;p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about:blank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hyperlink" Target="https://www.cdc.gov/vaccines/schedules/easy-to-read/adolescent-easyread.ht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</a:pPr>
            <a:r>
              <a:rPr lang="en-US"/>
              <a:t>IMPORTANCE OF </a:t>
            </a:r>
            <a:br>
              <a:rPr lang="en-US"/>
            </a:br>
            <a:r>
              <a:rPr lang="en-US"/>
              <a:t>WELL-CHILD VISITS</a:t>
            </a:r>
            <a:endParaRPr/>
          </a:p>
        </p:txBody>
      </p:sp>
      <p:sp>
        <p:nvSpPr>
          <p:cNvPr id="99" name="Google Shape;99;p1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Insert Presenter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cap="sq" cmpd="sng" w="317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7" name="Google Shape;107;p2"/>
          <p:cNvSpPr txBox="1"/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 sz="2800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WHY A</a:t>
            </a:r>
            <a:r>
              <a:rPr lang="en-US"/>
              <a:t>RE </a:t>
            </a:r>
            <a:r>
              <a:rPr lang="en-US" sz="2800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WELL-CHILD VISITS IMPORTANT?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1706062" y="2291262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220027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>
                <a:solidFill>
                  <a:srgbClr val="404040"/>
                </a:solidFill>
              </a:rPr>
              <a:t>Prevention </a:t>
            </a:r>
            <a:r>
              <a:rPr lang="en-US">
                <a:solidFill>
                  <a:srgbClr val="404040"/>
                </a:solidFill>
              </a:rPr>
              <a:t>– to ensure your child is healthy &amp; stays healthy, which includes getting recommended immunizations.</a:t>
            </a:r>
            <a:endParaRPr/>
          </a:p>
          <a:p>
            <a:pPr indent="-220027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b="1" lang="en-US">
                <a:solidFill>
                  <a:srgbClr val="404040"/>
                </a:solidFill>
              </a:rPr>
              <a:t>Tracking Growth &amp; Development </a:t>
            </a:r>
            <a:r>
              <a:rPr lang="en-US">
                <a:solidFill>
                  <a:srgbClr val="404040"/>
                </a:solidFill>
              </a:rPr>
              <a:t>– Track your child’s growth &amp; discuss age appropriate milestones.</a:t>
            </a:r>
            <a:endParaRPr/>
          </a:p>
          <a:p>
            <a:pPr indent="-220027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b="1" lang="en-US">
                <a:solidFill>
                  <a:srgbClr val="404040"/>
                </a:solidFill>
              </a:rPr>
              <a:t>Raising Concerns </a:t>
            </a:r>
            <a:r>
              <a:rPr lang="en-US">
                <a:solidFill>
                  <a:srgbClr val="404040"/>
                </a:solidFill>
              </a:rPr>
              <a:t>– share any concerns you have regarding your child.</a:t>
            </a:r>
            <a:endParaRPr/>
          </a:p>
          <a:p>
            <a:pPr indent="-220027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b="1" lang="en-US">
                <a:solidFill>
                  <a:srgbClr val="404040"/>
                </a:solidFill>
              </a:rPr>
              <a:t>Team Approach </a:t>
            </a:r>
            <a:r>
              <a:rPr lang="en-US">
                <a:solidFill>
                  <a:srgbClr val="404040"/>
                </a:solidFill>
              </a:rPr>
              <a:t>– build a relationship with your pediatrician to ensure optimal physical, mental, and social health.</a:t>
            </a:r>
            <a:endParaRPr/>
          </a:p>
          <a:p>
            <a:pPr indent="-122872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AAP Schedule of Well-Child Care Visits - HealthyChildren.org</a:t>
            </a:r>
            <a:endParaRPr>
              <a:solidFill>
                <a:srgbClr val="404040"/>
              </a:solidFill>
            </a:endParaRPr>
          </a:p>
          <a:p>
            <a:pPr indent="-122872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</p:txBody>
      </p:sp>
      <p:pic>
        <p:nvPicPr>
          <p:cNvPr descr="Site Title" id="109" name="Google Shape;10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57440" y="4333251"/>
            <a:ext cx="3397506" cy="837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7250" y="176975"/>
            <a:ext cx="10371099" cy="622374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1849975" y="6457800"/>
            <a:ext cx="9455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hlink"/>
                </a:solidFill>
                <a:hlinkClick r:id="rId4"/>
              </a:rPr>
              <a:t>Recommended Vaccinations for Children 7 to 18 Years Old, Parent-Friendly Version (cdc.gov)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cap="sq" cmpd="sng" w="317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3" name="Google Shape;123;p4"/>
          <p:cNvSpPr txBox="1"/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 sz="2800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BACK TO SCHOOL CHECKLIST</a:t>
            </a:r>
            <a:endParaRPr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1706244" y="2544459"/>
            <a:ext cx="8779512" cy="22310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n-US">
                <a:solidFill>
                  <a:srgbClr val="404040"/>
                </a:solidFill>
              </a:rPr>
              <a:t>Schedule well-child visit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n-US">
                <a:solidFill>
                  <a:srgbClr val="404040"/>
                </a:solidFill>
              </a:rPr>
              <a:t>Schedule sports &amp; activity physical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n-US">
                <a:solidFill>
                  <a:srgbClr val="404040"/>
                </a:solidFill>
              </a:rPr>
              <a:t>Get caught up on all recommended immunizations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n-US">
                <a:solidFill>
                  <a:srgbClr val="404040"/>
                </a:solidFill>
              </a:rPr>
              <a:t>Visit the dentist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n-US">
                <a:solidFill>
                  <a:srgbClr val="404040"/>
                </a:solidFill>
              </a:rPr>
              <a:t>Communicate any special needs to your school nurse – asthma action plan, epi pen, make sure needed medications are on file, etc.</a:t>
            </a:r>
            <a:endParaRPr/>
          </a:p>
          <a:p>
            <a:pPr indent="-1143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  <a:p>
            <a:pPr indent="-1143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cap="sq" cmpd="sng" w="317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5"/>
          <p:cNvSpPr txBox="1"/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 sz="2800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HEALTH SCREENINGS OFFERED AT SCHOOL</a:t>
            </a:r>
            <a:endParaRPr/>
          </a:p>
        </p:txBody>
      </p:sp>
      <p:sp>
        <p:nvSpPr>
          <p:cNvPr id="133" name="Google Shape;133;p5"/>
          <p:cNvSpPr txBox="1"/>
          <p:nvPr>
            <p:ph idx="1" type="body"/>
          </p:nvPr>
        </p:nvSpPr>
        <p:spPr>
          <a:xfrm>
            <a:off x="1706244" y="2544459"/>
            <a:ext cx="8779512" cy="22310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n-US">
                <a:solidFill>
                  <a:srgbClr val="404040"/>
                </a:solidFill>
              </a:rPr>
              <a:t>INSERT ANY SCREENINGS OR SERVICES</a:t>
            </a:r>
            <a:endParaRPr/>
          </a:p>
          <a:p>
            <a:pPr indent="-1143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  <a:p>
            <a:pPr indent="-1143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cap="sq" cmpd="sng" w="317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1" name="Google Shape;141;p6"/>
          <p:cNvSpPr txBox="1"/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en-US" sz="2800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ADD IN SCHOOL HEALTH TEAM CONTACT INFORMATION</a:t>
            </a:r>
            <a:endParaRPr/>
          </a:p>
        </p:txBody>
      </p:sp>
      <p:sp>
        <p:nvSpPr>
          <p:cNvPr id="142" name="Google Shape;142;p6"/>
          <p:cNvSpPr txBox="1"/>
          <p:nvPr>
            <p:ph idx="1" type="body"/>
          </p:nvPr>
        </p:nvSpPr>
        <p:spPr>
          <a:xfrm>
            <a:off x="1706062" y="2291262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43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2022-05-18T15:22:19Z</dcterms:created>
  <dc:creator>Kelsey Thompson</dc:creator>
</cp:coreProperties>
</file>